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5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  <p:sldId id="589" r:id="rId281"/>
    <p:sldId id="590" r:id="rId282"/>
    <p:sldId id="591" r:id="rId283"/>
    <p:sldId id="592" r:id="rId2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06" d="100"/>
          <a:sy n="206" d="100"/>
        </p:scale>
        <p:origin x="-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notesMaster" Target="notesMasters/notesMaster1.xml"/><Relationship Id="rId286" Type="http://schemas.openxmlformats.org/officeDocument/2006/relationships/printerSettings" Target="printerSettings/printerSettings1.bin"/><Relationship Id="rId287" Type="http://schemas.openxmlformats.org/officeDocument/2006/relationships/presProps" Target="presProps.xml"/><Relationship Id="rId288" Type="http://schemas.openxmlformats.org/officeDocument/2006/relationships/viewProps" Target="viewProps.xml"/><Relationship Id="rId289" Type="http://schemas.openxmlformats.org/officeDocument/2006/relationships/theme" Target="theme/theme1.xml"/><Relationship Id="rId29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Fan-In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3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‘Fan-In’?</a:t>
            </a:r>
            <a:endParaRPr lang="en-US" dirty="0" smtClean="0"/>
          </a:p>
          <a:p>
            <a:pPr lvl="1"/>
            <a:r>
              <a:rPr lang="en-US" dirty="0" smtClean="0"/>
              <a:t>A mechanism to multiplex multiple inputs into usually one output.</a:t>
            </a:r>
          </a:p>
          <a:p>
            <a:pPr lvl="2"/>
            <a:r>
              <a:rPr lang="en-US" dirty="0" smtClean="0"/>
              <a:t>Could also be less outputs than input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Diagram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6616" y="2025306"/>
            <a:ext cx="1852574" cy="511682"/>
            <a:chOff x="1118879" y="2025307"/>
            <a:chExt cx="1852574" cy="511682"/>
          </a:xfrm>
        </p:grpSpPr>
        <p:sp>
          <p:nvSpPr>
            <p:cNvPr id="5" name="Can 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riped Right Arrow 3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06616" y="2843546"/>
            <a:ext cx="1852574" cy="511682"/>
            <a:chOff x="1118879" y="2025307"/>
            <a:chExt cx="1852574" cy="511682"/>
          </a:xfrm>
        </p:grpSpPr>
        <p:sp>
          <p:nvSpPr>
            <p:cNvPr id="9" name="Can 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6616" y="3661786"/>
            <a:ext cx="1852574" cy="511682"/>
            <a:chOff x="1118879" y="2025307"/>
            <a:chExt cx="1852574" cy="511682"/>
          </a:xfrm>
        </p:grpSpPr>
        <p:sp>
          <p:nvSpPr>
            <p:cNvPr id="12" name="Can 11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6616" y="4480026"/>
            <a:ext cx="1852574" cy="511682"/>
            <a:chOff x="1118879" y="2025307"/>
            <a:chExt cx="1852574" cy="511682"/>
          </a:xfrm>
        </p:grpSpPr>
        <p:sp>
          <p:nvSpPr>
            <p:cNvPr id="15" name="Can 1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4142773" y="2151678"/>
            <a:ext cx="1146660" cy="2750649"/>
          </a:xfrm>
          <a:prstGeom prst="rightBrace">
            <a:avLst>
              <a:gd name="adj1" fmla="val 22850"/>
              <a:gd name="adj2" fmla="val 50000"/>
            </a:avLst>
          </a:prstGeom>
          <a:ln w="7620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53118" y="3276476"/>
            <a:ext cx="1852574" cy="511682"/>
            <a:chOff x="1118879" y="2025307"/>
            <a:chExt cx="1852574" cy="511682"/>
          </a:xfrm>
        </p:grpSpPr>
        <p:sp>
          <p:nvSpPr>
            <p:cNvPr id="19" name="Can 1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riped Right Arrow 1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0465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Fan-In: 4to1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1838059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3691147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2764603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4617691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85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279696" y="2258481"/>
            <a:ext cx="1668950" cy="1138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9696" y="3185025"/>
            <a:ext cx="1668950" cy="420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279696" y="3797755"/>
            <a:ext cx="1668950" cy="31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3279696" y="3970380"/>
            <a:ext cx="1668950" cy="106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</p:cNvCxnSpPr>
          <p:nvPr/>
        </p:nvCxnSpPr>
        <p:spPr>
          <a:xfrm>
            <a:off x="5916526" y="3605446"/>
            <a:ext cx="1031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56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24139</TotalTime>
  <Words>9160</Words>
  <Application>Microsoft Macintosh PowerPoint</Application>
  <PresentationFormat>On-screen Show (4:3)</PresentationFormat>
  <Paragraphs>2273</Paragraphs>
  <Slides>283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283</vt:i4>
      </vt:variant>
    </vt:vector>
  </HeadingPairs>
  <TitlesOfParts>
    <vt:vector size="284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  <vt:lpstr>PowerPoint Presentation</vt:lpstr>
      <vt:lpstr>Objectives</vt:lpstr>
      <vt:lpstr>Fan-In Diagram</vt:lpstr>
      <vt:lpstr>Fan-In: 4to1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1402</cp:revision>
  <dcterms:created xsi:type="dcterms:W3CDTF">2016-08-19T13:44:54Z</dcterms:created>
  <dcterms:modified xsi:type="dcterms:W3CDTF">2017-03-17T22:54:57Z</dcterms:modified>
</cp:coreProperties>
</file>